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2"/>
  </p:notesMasterIdLst>
  <p:sldIdLst>
    <p:sldId id="256" r:id="rId6"/>
    <p:sldId id="258" r:id="rId7"/>
    <p:sldId id="260" r:id="rId8"/>
    <p:sldId id="264" r:id="rId9"/>
    <p:sldId id="262" r:id="rId10"/>
    <p:sldId id="261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B46C1-EE26-7FB0-CA3F-3E999603655A}" v="1" dt="2025-11-07T12:29:46.8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kla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 tytułowy"/>
          <p:cNvSpPr txBox="1">
            <a:spLocks noGrp="1"/>
          </p:cNvSpPr>
          <p:nvPr>
            <p:ph type="title"/>
          </p:nvPr>
        </p:nvSpPr>
        <p:spPr>
          <a:xfrm>
            <a:off x="9288894" y="12117016"/>
            <a:ext cx="13998045" cy="485618"/>
          </a:xfrm>
          <a:prstGeom prst="rect">
            <a:avLst/>
          </a:prstGeom>
        </p:spPr>
        <p:txBody>
          <a:bodyPr anchor="b"/>
          <a:lstStyle>
            <a:lvl1pPr algn="r">
              <a:defRPr sz="2100">
                <a:solidFill>
                  <a:srgbClr val="5B77B5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2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1824566" y="10215033"/>
            <a:ext cx="7799317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Source Serif Pro"/>
          <a:ea typeface="Source Serif Pro"/>
          <a:cs typeface="Source Serif Pro"/>
          <a:sym typeface="Source Serif Pro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"/>
          <p:cNvSpPr txBox="1">
            <a:spLocks noGrp="1"/>
          </p:cNvSpPr>
          <p:nvPr>
            <p:ph type="title"/>
          </p:nvPr>
        </p:nvSpPr>
        <p:spPr>
          <a:xfrm>
            <a:off x="1696550" y="4407409"/>
            <a:ext cx="7799317" cy="19385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TYTUŁ PREZENTACJI</a:t>
            </a:r>
            <a:br>
              <a:rPr lang="pl-PL" dirty="0"/>
            </a:br>
            <a:r>
              <a:rPr lang="pl-PL" sz="4000" dirty="0"/>
              <a:t>Drugi wers nazwy</a:t>
            </a:r>
            <a:br>
              <a:rPr lang="pl-PL" dirty="0"/>
            </a:br>
            <a:endParaRPr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8202C8-95CA-ED3F-9BCD-FDD384BFFD93}"/>
              </a:ext>
            </a:extLst>
          </p:cNvPr>
          <p:cNvSpPr txBox="1"/>
          <p:nvPr/>
        </p:nvSpPr>
        <p:spPr>
          <a:xfrm>
            <a:off x="1696550" y="10429060"/>
            <a:ext cx="458138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Serif Pro" panose="02040603050405020204" pitchFamily="18" charset="0"/>
                <a:ea typeface="Source Serif Pro" panose="02040603050405020204" pitchFamily="18" charset="0"/>
                <a:sym typeface="Helvetica Light"/>
              </a:rPr>
              <a:t>Imię i Nazwisko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Jednostka organizacyjna</a:t>
            </a:r>
            <a:endParaRPr kumimoji="0" lang="pl-PL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ource Serif Pro" panose="02040603050405020204" pitchFamily="18" charset="0"/>
              <a:ea typeface="Source Serif Pro" panose="02040603050405020204" pitchFamily="18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63A46-0CF8-6073-B5C0-EDDFACFD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302" y="3950208"/>
            <a:ext cx="13998045" cy="2123610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PRZEDSTAWIENIE GŁÓWNEGO OSIĄGNIĘCIA HABILITACYJNEGO (cykl publikacji, monografia)</a:t>
            </a:r>
            <a:br>
              <a:rPr lang="pl-PL" sz="4000" dirty="0">
                <a:solidFill>
                  <a:schemeClr val="tx1"/>
                </a:solidFill>
              </a:rPr>
            </a:b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474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1385D-EE5B-1ED2-084D-DCF5110E8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62A58-89F5-0A15-3336-92459EA2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622" y="4828032"/>
            <a:ext cx="13998045" cy="10629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KLUCZOWE WNIOSKI, PODSUMOWANIE</a:t>
            </a:r>
          </a:p>
        </p:txBody>
      </p:sp>
    </p:spTree>
    <p:extLst>
      <p:ext uri="{BB962C8B-B14F-4D97-AF65-F5344CB8AC3E}">
        <p14:creationId xmlns:p14="http://schemas.microsoft.com/office/powerpoint/2010/main" val="16326445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DFEC3-3B3F-80C5-C443-3BBCFA87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1533E-CBAB-1A24-5C65-5648AF3B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30" y="7242048"/>
            <a:ext cx="13998045" cy="1739562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PRZEDSTAWIENIE *DRUGIEGO OSIĄGNIĘCIA NAUKOWEGO</a:t>
            </a:r>
            <a:br>
              <a:rPr lang="pl-PL" sz="4000" dirty="0">
                <a:solidFill>
                  <a:schemeClr val="tx1"/>
                </a:solidFill>
              </a:rPr>
            </a:b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*</a:t>
            </a:r>
            <a:r>
              <a:rPr lang="pl-PL" sz="2800" dirty="0">
                <a:solidFill>
                  <a:schemeClr val="tx1"/>
                </a:solidFill>
              </a:rPr>
              <a:t>wykazanie innego (odrębnego od wskazanego dzieła habilitacyjnego) dorobku naukowego/aktywności naukowej (publikacja, projekt, grant etc.), który niewątpliwie jest przełomowy lub przyczynia się do wkładu w rozwój dyscypliny</a:t>
            </a:r>
          </a:p>
        </p:txBody>
      </p:sp>
    </p:spTree>
    <p:extLst>
      <p:ext uri="{BB962C8B-B14F-4D97-AF65-F5344CB8AC3E}">
        <p14:creationId xmlns:p14="http://schemas.microsoft.com/office/powerpoint/2010/main" val="34741937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37D75-20E6-158C-754F-57251D9F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D46D5-8E87-7BD5-CD32-CC62847F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90" y="3621024"/>
            <a:ext cx="13998045" cy="1938528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solidFill>
                  <a:schemeClr val="tx1"/>
                </a:solidFill>
              </a:rPr>
              <a:t>UDZIAŁ W PROJEKTACH, STAŻE NAUKOWE (krótko)</a:t>
            </a:r>
          </a:p>
        </p:txBody>
      </p:sp>
    </p:spTree>
    <p:extLst>
      <p:ext uri="{BB962C8B-B14F-4D97-AF65-F5344CB8AC3E}">
        <p14:creationId xmlns:p14="http://schemas.microsoft.com/office/powerpoint/2010/main" val="29401389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5D4C-4E01-386C-4BE1-D761BCC8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90C95A-83F0-E000-5480-E44C7193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90" y="3621024"/>
            <a:ext cx="13998045" cy="10629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PLANY DALSZEGO ROZWOJU NAUKOWEGO</a:t>
            </a:r>
          </a:p>
        </p:txBody>
      </p:sp>
    </p:spTree>
    <p:extLst>
      <p:ext uri="{BB962C8B-B14F-4D97-AF65-F5344CB8AC3E}">
        <p14:creationId xmlns:p14="http://schemas.microsoft.com/office/powerpoint/2010/main" val="276767011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8606263-4834-49af-aab0-a74ede00612d" ContentTypeId="0x01010019AB9F5D89EBED4FA7ADBB216CCB202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T_WUM_BazaWiedzy" ma:contentTypeID="0x01010019AB9F5D89EBED4FA7ADBB216CCB202500EDC0D2F1288DB94BBD70C6240412DD5A" ma:contentTypeVersion="15" ma:contentTypeDescription="" ma:contentTypeScope="" ma:versionID="3f5711094f72685e40546d2e5669a696">
  <xsd:schema xmlns:xsd="http://www.w3.org/2001/XMLSchema" xmlns:xs="http://www.w3.org/2001/XMLSchema" xmlns:p="http://schemas.microsoft.com/office/2006/metadata/properties" xmlns:ns2="d2b33573-6226-411a-bef6-775db6fb2b72" targetNamespace="http://schemas.microsoft.com/office/2006/metadata/properties" ma:root="true" ma:fieldsID="df067f92e0ff59fbc9b225cfa26b34ff" ns2:_="">
    <xsd:import namespace="d2b33573-6226-411a-bef6-775db6fb2b72"/>
    <xsd:element name="properties">
      <xsd:complexType>
        <xsd:sequence>
          <xsd:element name="documentManagement">
            <xsd:complexType>
              <xsd:all>
                <xsd:element ref="ns2:o3b843b874f240d69010ff76fa3572ab" minOccurs="0"/>
                <xsd:element ref="ns2:TaxCatchAll" minOccurs="0"/>
                <xsd:element ref="ns2:TaxCatchAllLabel" minOccurs="0"/>
                <xsd:element ref="ns2:f805e37a66984af8a009d54726cc844f" minOccurs="0"/>
                <xsd:element ref="ns2:b863c94f4be74c3f9ca35e155590cd58" minOccurs="0"/>
                <xsd:element ref="ns2:a211699ed2364456815210e9fd5a0114" minOccurs="0"/>
                <xsd:element ref="ns2:d341793e3db1445a8beedca40b6e90b6" minOccurs="0"/>
                <xsd:element ref="ns2:p4f6202545eb4bb3b13c1b9275228bb8" minOccurs="0"/>
                <xsd:element ref="ns2:Druki_x0020_i_x0020_formular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3573-6226-411a-bef6-775db6fb2b72" elementFormDefault="qualified">
    <xsd:import namespace="http://schemas.microsoft.com/office/2006/documentManagement/types"/>
    <xsd:import namespace="http://schemas.microsoft.com/office/infopath/2007/PartnerControls"/>
    <xsd:element name="o3b843b874f240d69010ff76fa3572ab" ma:index="8" nillable="true" ma:taxonomy="true" ma:internalName="o3b843b874f240d69010ff76fa3572ab" ma:taxonomyFieldName="Obszar" ma:displayName="Obszar" ma:default="" ma:fieldId="{83b843b8-74f2-40d6-9010-ff76fa3572ab}" ma:sspId="98606263-4834-49af-aab0-a74ede00612d" ma:termSetId="dae9d9e4-f0bf-4222-84e4-fe672d4086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e9e0d5d-5e52-499c-b276-013a016bef4f}" ma:internalName="TaxCatchAll" ma:showField="CatchAllData" ma:web="64e668bb-cb5a-4fd9-8493-d72c1a313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e9e0d5d-5e52-499c-b276-013a016bef4f}" ma:internalName="TaxCatchAllLabel" ma:readOnly="true" ma:showField="CatchAllDataLabel" ma:web="64e668bb-cb5a-4fd9-8493-d72c1a313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805e37a66984af8a009d54726cc844f" ma:index="12" nillable="true" ma:taxonomy="true" ma:internalName="f805e37a66984af8a009d54726cc844f" ma:taxonomyFieldName="Obszar_x0020_szczeg_x00f3__x0142_owy" ma:displayName="Obszar szczegółowy" ma:default="" ma:fieldId="{f805e37a-6698-4af8-a009-d54726cc844f}" ma:sspId="98606263-4834-49af-aab0-a74ede00612d" ma:termSetId="4528e9d3-e5b7-4820-8e18-8835798d40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63c94f4be74c3f9ca35e155590cd58" ma:index="14" nillable="true" ma:taxonomy="true" ma:internalName="b863c94f4be74c3f9ca35e155590cd58" ma:taxonomyFieldName="_x0020_Obszar_x0020_III_x0020_poziomu" ma:displayName=" Obszar III poziomu" ma:default="" ma:fieldId="{b863c94f-4be7-4c3f-9ca3-5e155590cd58}" ma:sspId="98606263-4834-49af-aab0-a74ede00612d" ma:termSetId="004e38db-1713-446e-8ec5-290668c771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11699ed2364456815210e9fd5a0114" ma:index="16" nillable="true" ma:taxonomy="true" ma:internalName="a211699ed2364456815210e9fd5a0114" ma:taxonomyFieldName="Obszar_x0020_IV_x0020_poziomu" ma:displayName="Obszar IV poziomu" ma:default="" ma:fieldId="{a211699e-d236-4456-8152-10e9fd5a0114}" ma:sspId="98606263-4834-49af-aab0-a74ede00612d" ma:termSetId="574485ab-34bf-4f70-9601-9eb3dcf35d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41793e3db1445a8beedca40b6e90b6" ma:index="18" nillable="true" ma:taxonomy="true" ma:internalName="d341793e3db1445a8beedca40b6e90b6" ma:taxonomyFieldName="Obszar_x0020_V_x0020_poziomu" ma:displayName="Obszar V poziomu" ma:default="" ma:fieldId="{d341793e-3db1-445a-8bee-dca40b6e90b6}" ma:sspId="98606263-4834-49af-aab0-a74ede00612d" ma:termSetId="af500e29-f7df-4b14-986c-e106461d9b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f6202545eb4bb3b13c1b9275228bb8" ma:index="20" nillable="true" ma:taxonomy="true" ma:internalName="p4f6202545eb4bb3b13c1b9275228bb8" ma:taxonomyFieldName="Typ_x0020_dokumentu" ma:displayName="Typ dokumentu" ma:default="" ma:fieldId="{94f62025-45eb-4bb3-b13c-1b9275228bb8}" ma:sspId="98606263-4834-49af-aab0-a74ede00612d" ma:termSetId="c1335bb7-9edc-48a6-b2fd-c5097ec7f6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ruki_x0020_i_x0020_formularze" ma:index="22" nillable="true" ma:displayName="Druki i formularze" ma:default="0" ma:internalName="Druki_x0020_i_x0020_formularz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f6202545eb4bb3b13c1b9275228bb8 xmlns="d2b33573-6226-411a-bef6-775db6fb2b72">
      <Terms xmlns="http://schemas.microsoft.com/office/infopath/2007/PartnerControls"/>
    </p4f6202545eb4bb3b13c1b9275228bb8>
    <TaxCatchAll xmlns="d2b33573-6226-411a-bef6-775db6fb2b72">
      <Value>95</Value>
      <Value>17</Value>
      <Value>86</Value>
      <Value>85</Value>
      <Value>109</Value>
    </TaxCatchAll>
    <f805e37a66984af8a009d54726cc844f xmlns="d2b33573-6226-411a-bef6-775db6fb2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Komunikacja, promocja, marketing</TermName>
          <TermId xmlns="http://schemas.microsoft.com/office/infopath/2007/PartnerControls">82a62ec2-b6aa-49b8-a159-5ba9336d4d13</TermId>
        </TermInfo>
      </Terms>
    </f805e37a66984af8a009d54726cc844f>
    <a211699ed2364456815210e9fd5a0114 xmlns="d2b33573-6226-411a-bef6-775db6fb2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Szablony prezentacji</TermName>
          <TermId xmlns="http://schemas.microsoft.com/office/infopath/2007/PartnerControls">2faf35a5-a9b3-4fdf-97c1-6344bfca2ef8</TermId>
        </TermInfo>
      </Terms>
    </a211699ed2364456815210e9fd5a0114>
    <d341793e3db1445a8beedca40b6e90b6 xmlns="d2b33573-6226-411a-bef6-775db6fb2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Szablony w języku polskim</TermName>
          <TermId xmlns="http://schemas.microsoft.com/office/infopath/2007/PartnerControls">c3ba8cec-c28f-4d72-b843-d95976735c6f</TermId>
        </TermInfo>
      </Terms>
    </d341793e3db1445a8beedca40b6e90b6>
    <b863c94f4be74c3f9ca35e155590cd58 xmlns="d2b33573-6226-411a-bef6-775db6fb2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Identyfikacja wizualna/ księga znaków</TermName>
          <TermId xmlns="http://schemas.microsoft.com/office/infopath/2007/PartnerControls">cdf6893a-a060-4bc0-8c66-62c3cbb10d77</TermId>
        </TermInfo>
      </Terms>
    </b863c94f4be74c3f9ca35e155590cd58>
    <o3b843b874f240d69010ff76fa3572ab xmlns="d2b33573-6226-411a-bef6-775db6fb2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SPRAWY ADMINISTRACYJNE</TermName>
          <TermId xmlns="http://schemas.microsoft.com/office/infopath/2007/PartnerControls">fd9bdafa-62a6-438c-8132-bef7e3579792</TermId>
        </TermInfo>
      </Terms>
    </o3b843b874f240d69010ff76fa3572ab>
    <Druki_x0020_i_x0020_formularze xmlns="d2b33573-6226-411a-bef6-775db6fb2b72">false</Druki_x0020_i_x0020_formularze>
  </documentManagement>
</p:properties>
</file>

<file path=customXml/itemProps1.xml><?xml version="1.0" encoding="utf-8"?>
<ds:datastoreItem xmlns:ds="http://schemas.openxmlformats.org/officeDocument/2006/customXml" ds:itemID="{1D76ACB7-81A6-418C-B926-3C52884020E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FC7764B-E8C5-417B-9651-B860774BB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3573-6226-411a-bef6-775db6fb2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847A36-53F3-426B-942D-37128EB8480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B8A52D-203A-4747-9650-3F7951CF7992}">
  <ds:schemaRefs>
    <ds:schemaRef ds:uri="http://schemas.microsoft.com/office/2006/metadata/properties"/>
    <ds:schemaRef ds:uri="http://schemas.microsoft.com/office/infopath/2007/PartnerControls"/>
    <ds:schemaRef ds:uri="d2b33573-6226-411a-bef6-775db6fb2b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82</Words>
  <Application>Microsoft Office PowerPoint</Application>
  <PresentationFormat>Niestandardowy</PresentationFormat>
  <Paragraphs>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Helvetica Light</vt:lpstr>
      <vt:lpstr>Helvetica Neue</vt:lpstr>
      <vt:lpstr>Source Serif Pro</vt:lpstr>
      <vt:lpstr>White</vt:lpstr>
      <vt:lpstr>TYTUŁ PREZENTACJI Drugi wers nazwy </vt:lpstr>
      <vt:lpstr>PRZEDSTAWIENIE GŁÓWNEGO OSIĄGNIĘCIA HABILITACYJNEGO (cykl publikacji, monografia) </vt:lpstr>
      <vt:lpstr>KLUCZOWE WNIOSKI, PODSUMOWANIE</vt:lpstr>
      <vt:lpstr>PRZEDSTAWIENIE *DRUGIEGO OSIĄGNIĘCIA NAUKOWEGO  *wykazanie innego (odrębnego od wskazanego dzieła habilitacyjnego) dorobku naukowego/aktywności naukowej (publikacja, projekt, grant etc.), który niewątpliwie jest przełomowy lub przyczynia się do wkładu w rozwój dyscypliny</vt:lpstr>
      <vt:lpstr>UDZIAŁ W PROJEKTACH, STAŻE NAUKOWE (krótko)</vt:lpstr>
      <vt:lpstr>PLANY DALSZEGO ROZWOJU NAUKOWEGO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Prezentacja_5_PL</dc:title>
  <dc:creator>Jowita Stachowiak</dc:creator>
  <cp:lastModifiedBy>Magdalena Kubuj</cp:lastModifiedBy>
  <cp:revision>7</cp:revision>
  <dcterms:modified xsi:type="dcterms:W3CDTF">2026-03-31T11:25:02Z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0x01010019AB9F5D89EBED4FA7ADBB216CCB202500EDC0D2F1288DB94BBD70C6240412DD5A</vt:lpwstr>
  </property>
  <property fmtid="{D5CDD505-2E9C-101B-9397-08002B2CF9AE}" pid="3" name="Obszar">
    <vt:lpwstr>17;#SPRAWY ADMINISTRACYJNE|fd9bdafa-62a6-438c-8132-bef7e3579792</vt:lpwstr>
  </property>
  <property fmtid="{D5CDD505-2E9C-101B-9397-08002B2CF9AE}" pid="4" name="Typ_x0020_dokumentu">
    <vt:lpwstr/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  <property fmtid="{D5CDD505-2E9C-101B-9397-08002B2CF9AE}" pid="7" name="_x0020_Obszar_x0020_III_x0020_poziomu">
    <vt:lpwstr>86;#Identyfikacja wizualna/ księga znaków|cdf6893a-a060-4bc0-8c66-62c3cbb10d77</vt:lpwstr>
  </property>
  <property fmtid="{D5CDD505-2E9C-101B-9397-08002B2CF9AE}" pid="8" name="Obszar_x0020_V_x0020_poziomu">
    <vt:lpwstr>109;#Szablony w języku polskim|c3ba8cec-c28f-4d72-b843-d95976735c6f</vt:lpwstr>
  </property>
  <property fmtid="{D5CDD505-2E9C-101B-9397-08002B2CF9AE}" pid="9" name="Obszar_x0020_szczeg_x00f3__x0142_owy">
    <vt:lpwstr>85;#Komunikacja, promocja, marketing|82a62ec2-b6aa-49b8-a159-5ba9336d4d13</vt:lpwstr>
  </property>
  <property fmtid="{D5CDD505-2E9C-101B-9397-08002B2CF9AE}" pid="10" name="Obszar_x0020_IV_x0020_poziomu">
    <vt:lpwstr>95;#Szablony prezentacji|2faf35a5-a9b3-4fdf-97c1-6344bfca2ef8</vt:lpwstr>
  </property>
  <property fmtid="{D5CDD505-2E9C-101B-9397-08002B2CF9AE}" pid="11" name=" Obszar III poziomu">
    <vt:lpwstr>86;#Identyfikacja wizualna/ księga znaków|cdf6893a-a060-4bc0-8c66-62c3cbb10d77</vt:lpwstr>
  </property>
  <property fmtid="{D5CDD505-2E9C-101B-9397-08002B2CF9AE}" pid="12" name="Obszar IV poziomu">
    <vt:lpwstr>95;#Szablony prezentacji|2faf35a5-a9b3-4fdf-97c1-6344bfca2ef8</vt:lpwstr>
  </property>
  <property fmtid="{D5CDD505-2E9C-101B-9397-08002B2CF9AE}" pid="13" name="Typ dokumentu">
    <vt:lpwstr/>
  </property>
  <property fmtid="{D5CDD505-2E9C-101B-9397-08002B2CF9AE}" pid="14" name="Obszar V poziomu">
    <vt:lpwstr>109;#Szablony w języku polskim|c3ba8cec-c28f-4d72-b843-d95976735c6f</vt:lpwstr>
  </property>
  <property fmtid="{D5CDD505-2E9C-101B-9397-08002B2CF9AE}" pid="15" name="Obszar szczegółowy">
    <vt:lpwstr>85;#Komunikacja, promocja, marketing|82a62ec2-b6aa-49b8-a159-5ba9336d4d13</vt:lpwstr>
  </property>
  <property fmtid="{D5CDD505-2E9C-101B-9397-08002B2CF9AE}" pid="16" name="Obszar III poziomu">
    <vt:lpwstr/>
  </property>
</Properties>
</file>